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D6E6-03EE-473B-B494-E94E1F5A42EA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0461-5C46-4C87-963F-7E77AA2A564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D6E6-03EE-473B-B494-E94E1F5A42EA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0461-5C46-4C87-963F-7E77AA2A56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D6E6-03EE-473B-B494-E94E1F5A42EA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0461-5C46-4C87-963F-7E77AA2A56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D6E6-03EE-473B-B494-E94E1F5A42EA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0461-5C46-4C87-963F-7E77AA2A56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D6E6-03EE-473B-B494-E94E1F5A42EA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0461-5C46-4C87-963F-7E77AA2A564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D6E6-03EE-473B-B494-E94E1F5A42EA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0461-5C46-4C87-963F-7E77AA2A56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D6E6-03EE-473B-B494-E94E1F5A42EA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0461-5C46-4C87-963F-7E77AA2A56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D6E6-03EE-473B-B494-E94E1F5A42EA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0461-5C46-4C87-963F-7E77AA2A56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D6E6-03EE-473B-B494-E94E1F5A42EA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0461-5C46-4C87-963F-7E77AA2A56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D6E6-03EE-473B-B494-E94E1F5A42EA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E50461-5C46-4C87-963F-7E77AA2A564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CD6E6-03EE-473B-B494-E94E1F5A42EA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4E50461-5C46-4C87-963F-7E77AA2A5644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CD6E6-03EE-473B-B494-E94E1F5A42EA}" type="datetimeFigureOut">
              <a:rPr lang="ar-SA" smtClean="0"/>
              <a:t>23/06/1441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4E50461-5C46-4C87-963F-7E77AA2A5644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762000"/>
            <a:ext cx="5638800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365375"/>
            <a:ext cx="6858000" cy="302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2178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19200"/>
            <a:ext cx="80010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26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14400"/>
            <a:ext cx="7772400" cy="32337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314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762000"/>
            <a:ext cx="7620660" cy="231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3124200"/>
            <a:ext cx="7285037" cy="241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7708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563563"/>
            <a:ext cx="7462837" cy="573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330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5257800"/>
            <a:ext cx="1447800" cy="54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43000"/>
            <a:ext cx="76962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52084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</TotalTime>
  <Words>0</Words>
  <Application>Microsoft Office PowerPoint</Application>
  <PresentationFormat>عرض على الشاشة (3:4)‏</PresentationFormat>
  <Paragraphs>0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تدفق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IK</dc:creator>
  <cp:lastModifiedBy>IK</cp:lastModifiedBy>
  <cp:revision>4</cp:revision>
  <dcterms:created xsi:type="dcterms:W3CDTF">2020-02-17T06:32:44Z</dcterms:created>
  <dcterms:modified xsi:type="dcterms:W3CDTF">2020-02-17T09:23:55Z</dcterms:modified>
</cp:coreProperties>
</file>